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6931025"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B5B0"/>
    <a:srgbClr val="4FBFE2"/>
    <a:srgbClr val="84BF41"/>
    <a:srgbClr val="DF4970"/>
    <a:srgbClr val="4A6DA7"/>
    <a:srgbClr val="6172A8"/>
    <a:srgbClr val="DE492A"/>
    <a:srgbClr val="00845D"/>
    <a:srgbClr val="617245"/>
    <a:srgbClr val="EFA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16"/>
    <p:restoredTop sz="96208"/>
  </p:normalViewPr>
  <p:slideViewPr>
    <p:cSldViewPr snapToGrid="0" snapToObjects="1">
      <p:cViewPr varScale="1">
        <p:scale>
          <a:sx n="78" d="100"/>
          <a:sy n="78" d="100"/>
        </p:scale>
        <p:origin x="25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9827" y="1621191"/>
            <a:ext cx="5891371" cy="3448756"/>
          </a:xfrm>
        </p:spPr>
        <p:txBody>
          <a:bodyPr anchor="b"/>
          <a:lstStyle>
            <a:lvl1pPr algn="ctr">
              <a:defRPr sz="4548"/>
            </a:lvl1pPr>
          </a:lstStyle>
          <a:p>
            <a:r>
              <a:rPr lang="ja-JP" altLang="en-US"/>
              <a:t>マスター タイトルの書式設定</a:t>
            </a:r>
            <a:endParaRPr lang="en-US" dirty="0"/>
          </a:p>
        </p:txBody>
      </p:sp>
      <p:sp>
        <p:nvSpPr>
          <p:cNvPr id="3" name="Subtitle 2"/>
          <p:cNvSpPr>
            <a:spLocks noGrp="1"/>
          </p:cNvSpPr>
          <p:nvPr>
            <p:ph type="subTitle" idx="1"/>
          </p:nvPr>
        </p:nvSpPr>
        <p:spPr>
          <a:xfrm>
            <a:off x="866378" y="5202944"/>
            <a:ext cx="5198269" cy="2391656"/>
          </a:xfrm>
        </p:spPr>
        <p:txBody>
          <a:bodyPr/>
          <a:lstStyle>
            <a:lvl1pPr marL="0" indent="0" algn="ctr">
              <a:buNone/>
              <a:defRPr sz="1819"/>
            </a:lvl1pPr>
            <a:lvl2pPr marL="346558" indent="0" algn="ctr">
              <a:buNone/>
              <a:defRPr sz="1516"/>
            </a:lvl2pPr>
            <a:lvl3pPr marL="693115" indent="0" algn="ctr">
              <a:buNone/>
              <a:defRPr sz="1364"/>
            </a:lvl3pPr>
            <a:lvl4pPr marL="1039673" indent="0" algn="ctr">
              <a:buNone/>
              <a:defRPr sz="1213"/>
            </a:lvl4pPr>
            <a:lvl5pPr marL="1386230" indent="0" algn="ctr">
              <a:buNone/>
              <a:defRPr sz="1213"/>
            </a:lvl5pPr>
            <a:lvl6pPr marL="1732788" indent="0" algn="ctr">
              <a:buNone/>
              <a:defRPr sz="1213"/>
            </a:lvl6pPr>
            <a:lvl7pPr marL="2079346" indent="0" algn="ctr">
              <a:buNone/>
              <a:defRPr sz="1213"/>
            </a:lvl7pPr>
            <a:lvl8pPr marL="2425903" indent="0" algn="ctr">
              <a:buNone/>
              <a:defRPr sz="1213"/>
            </a:lvl8pPr>
            <a:lvl9pPr marL="2772461" indent="0" algn="ctr">
              <a:buNone/>
              <a:defRPr sz="121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154951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46401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60015" y="527403"/>
            <a:ext cx="1494502"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6508" y="527403"/>
            <a:ext cx="4396869"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32234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41536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72898" y="2469624"/>
            <a:ext cx="5978009" cy="4120620"/>
          </a:xfrm>
        </p:spPr>
        <p:txBody>
          <a:bodyPr anchor="b"/>
          <a:lstStyle>
            <a:lvl1pPr>
              <a:defRPr sz="454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2898" y="6629226"/>
            <a:ext cx="5978009" cy="2166937"/>
          </a:xfrm>
        </p:spPr>
        <p:txBody>
          <a:bodyPr/>
          <a:lstStyle>
            <a:lvl1pPr marL="0" indent="0">
              <a:buNone/>
              <a:defRPr sz="1819">
                <a:solidFill>
                  <a:schemeClr val="tx1"/>
                </a:solidFill>
              </a:defRPr>
            </a:lvl1pPr>
            <a:lvl2pPr marL="346558" indent="0">
              <a:buNone/>
              <a:defRPr sz="1516">
                <a:solidFill>
                  <a:schemeClr val="tx1">
                    <a:tint val="75000"/>
                  </a:schemeClr>
                </a:solidFill>
              </a:defRPr>
            </a:lvl2pPr>
            <a:lvl3pPr marL="693115" indent="0">
              <a:buNone/>
              <a:defRPr sz="1364">
                <a:solidFill>
                  <a:schemeClr val="tx1">
                    <a:tint val="75000"/>
                  </a:schemeClr>
                </a:solidFill>
              </a:defRPr>
            </a:lvl3pPr>
            <a:lvl4pPr marL="1039673" indent="0">
              <a:buNone/>
              <a:defRPr sz="1213">
                <a:solidFill>
                  <a:schemeClr val="tx1">
                    <a:tint val="75000"/>
                  </a:schemeClr>
                </a:solidFill>
              </a:defRPr>
            </a:lvl4pPr>
            <a:lvl5pPr marL="1386230" indent="0">
              <a:buNone/>
              <a:defRPr sz="1213">
                <a:solidFill>
                  <a:schemeClr val="tx1">
                    <a:tint val="75000"/>
                  </a:schemeClr>
                </a:solidFill>
              </a:defRPr>
            </a:lvl5pPr>
            <a:lvl6pPr marL="1732788" indent="0">
              <a:buNone/>
              <a:defRPr sz="1213">
                <a:solidFill>
                  <a:schemeClr val="tx1">
                    <a:tint val="75000"/>
                  </a:schemeClr>
                </a:solidFill>
              </a:defRPr>
            </a:lvl6pPr>
            <a:lvl7pPr marL="2079346" indent="0">
              <a:buNone/>
              <a:defRPr sz="1213">
                <a:solidFill>
                  <a:schemeClr val="tx1">
                    <a:tint val="75000"/>
                  </a:schemeClr>
                </a:solidFill>
              </a:defRPr>
            </a:lvl7pPr>
            <a:lvl8pPr marL="2425903" indent="0">
              <a:buNone/>
              <a:defRPr sz="1213">
                <a:solidFill>
                  <a:schemeClr val="tx1">
                    <a:tint val="75000"/>
                  </a:schemeClr>
                </a:solidFill>
              </a:defRPr>
            </a:lvl8pPr>
            <a:lvl9pPr marL="2772461" indent="0">
              <a:buNone/>
              <a:defRPr sz="121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136286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6508" y="2637014"/>
            <a:ext cx="2945686"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508831" y="2637014"/>
            <a:ext cx="2945686"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389881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7411" y="527405"/>
            <a:ext cx="5978009"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7411" y="2428347"/>
            <a:ext cx="2932148" cy="1190095"/>
          </a:xfrm>
        </p:spPr>
        <p:txBody>
          <a:bodyPr anchor="b"/>
          <a:lstStyle>
            <a:lvl1pPr marL="0" indent="0">
              <a:buNone/>
              <a:defRPr sz="1819" b="1"/>
            </a:lvl1pPr>
            <a:lvl2pPr marL="346558" indent="0">
              <a:buNone/>
              <a:defRPr sz="1516" b="1"/>
            </a:lvl2pPr>
            <a:lvl3pPr marL="693115" indent="0">
              <a:buNone/>
              <a:defRPr sz="1364" b="1"/>
            </a:lvl3pPr>
            <a:lvl4pPr marL="1039673" indent="0">
              <a:buNone/>
              <a:defRPr sz="1213" b="1"/>
            </a:lvl4pPr>
            <a:lvl5pPr marL="1386230" indent="0">
              <a:buNone/>
              <a:defRPr sz="1213" b="1"/>
            </a:lvl5pPr>
            <a:lvl6pPr marL="1732788" indent="0">
              <a:buNone/>
              <a:defRPr sz="1213" b="1"/>
            </a:lvl6pPr>
            <a:lvl7pPr marL="2079346" indent="0">
              <a:buNone/>
              <a:defRPr sz="1213" b="1"/>
            </a:lvl7pPr>
            <a:lvl8pPr marL="2425903" indent="0">
              <a:buNone/>
              <a:defRPr sz="1213" b="1"/>
            </a:lvl8pPr>
            <a:lvl9pPr marL="2772461" indent="0">
              <a:buNone/>
              <a:defRPr sz="1213" b="1"/>
            </a:lvl9pPr>
          </a:lstStyle>
          <a:p>
            <a:pPr lvl="0"/>
            <a:r>
              <a:rPr lang="ja-JP" altLang="en-US"/>
              <a:t>マスター テキストの書式設定</a:t>
            </a:r>
          </a:p>
        </p:txBody>
      </p:sp>
      <p:sp>
        <p:nvSpPr>
          <p:cNvPr id="4" name="Content Placeholder 3"/>
          <p:cNvSpPr>
            <a:spLocks noGrp="1"/>
          </p:cNvSpPr>
          <p:nvPr>
            <p:ph sz="half" idx="2"/>
          </p:nvPr>
        </p:nvSpPr>
        <p:spPr>
          <a:xfrm>
            <a:off x="477411" y="3618442"/>
            <a:ext cx="2932148"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08832" y="2428347"/>
            <a:ext cx="2946588" cy="1190095"/>
          </a:xfrm>
        </p:spPr>
        <p:txBody>
          <a:bodyPr anchor="b"/>
          <a:lstStyle>
            <a:lvl1pPr marL="0" indent="0">
              <a:buNone/>
              <a:defRPr sz="1819" b="1"/>
            </a:lvl1pPr>
            <a:lvl2pPr marL="346558" indent="0">
              <a:buNone/>
              <a:defRPr sz="1516" b="1"/>
            </a:lvl2pPr>
            <a:lvl3pPr marL="693115" indent="0">
              <a:buNone/>
              <a:defRPr sz="1364" b="1"/>
            </a:lvl3pPr>
            <a:lvl4pPr marL="1039673" indent="0">
              <a:buNone/>
              <a:defRPr sz="1213" b="1"/>
            </a:lvl4pPr>
            <a:lvl5pPr marL="1386230" indent="0">
              <a:buNone/>
              <a:defRPr sz="1213" b="1"/>
            </a:lvl5pPr>
            <a:lvl6pPr marL="1732788" indent="0">
              <a:buNone/>
              <a:defRPr sz="1213" b="1"/>
            </a:lvl6pPr>
            <a:lvl7pPr marL="2079346" indent="0">
              <a:buNone/>
              <a:defRPr sz="1213" b="1"/>
            </a:lvl7pPr>
            <a:lvl8pPr marL="2425903" indent="0">
              <a:buNone/>
              <a:defRPr sz="1213" b="1"/>
            </a:lvl8pPr>
            <a:lvl9pPr marL="2772461" indent="0">
              <a:buNone/>
              <a:defRPr sz="1213" b="1"/>
            </a:lvl9pPr>
          </a:lstStyle>
          <a:p>
            <a:pPr lvl="0"/>
            <a:r>
              <a:rPr lang="ja-JP" altLang="en-US"/>
              <a:t>マスター テキストの書式設定</a:t>
            </a:r>
          </a:p>
        </p:txBody>
      </p:sp>
      <p:sp>
        <p:nvSpPr>
          <p:cNvPr id="6" name="Content Placeholder 5"/>
          <p:cNvSpPr>
            <a:spLocks noGrp="1"/>
          </p:cNvSpPr>
          <p:nvPr>
            <p:ph sz="quarter" idx="4"/>
          </p:nvPr>
        </p:nvSpPr>
        <p:spPr>
          <a:xfrm>
            <a:off x="3508832" y="3618442"/>
            <a:ext cx="2946588"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107660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903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402755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7411" y="660400"/>
            <a:ext cx="2235436" cy="2311400"/>
          </a:xfrm>
        </p:spPr>
        <p:txBody>
          <a:bodyPr anchor="b"/>
          <a:lstStyle>
            <a:lvl1pPr>
              <a:defRPr sz="2426"/>
            </a:lvl1pPr>
          </a:lstStyle>
          <a:p>
            <a:r>
              <a:rPr lang="ja-JP" altLang="en-US"/>
              <a:t>マスター タイトルの書式設定</a:t>
            </a:r>
            <a:endParaRPr lang="en-US" dirty="0"/>
          </a:p>
        </p:txBody>
      </p:sp>
      <p:sp>
        <p:nvSpPr>
          <p:cNvPr id="3" name="Content Placeholder 2"/>
          <p:cNvSpPr>
            <a:spLocks noGrp="1"/>
          </p:cNvSpPr>
          <p:nvPr>
            <p:ph idx="1"/>
          </p:nvPr>
        </p:nvSpPr>
        <p:spPr>
          <a:xfrm>
            <a:off x="2946589" y="1426283"/>
            <a:ext cx="3508831" cy="7039681"/>
          </a:xfrm>
        </p:spPr>
        <p:txBody>
          <a:bodyPr/>
          <a:lstStyle>
            <a:lvl1pPr>
              <a:defRPr sz="2426"/>
            </a:lvl1pPr>
            <a:lvl2pPr>
              <a:defRPr sz="2122"/>
            </a:lvl2pPr>
            <a:lvl3pPr>
              <a:defRPr sz="1819"/>
            </a:lvl3pPr>
            <a:lvl4pPr>
              <a:defRPr sz="1516"/>
            </a:lvl4pPr>
            <a:lvl5pPr>
              <a:defRPr sz="1516"/>
            </a:lvl5pPr>
            <a:lvl6pPr>
              <a:defRPr sz="1516"/>
            </a:lvl6pPr>
            <a:lvl7pPr>
              <a:defRPr sz="1516"/>
            </a:lvl7pPr>
            <a:lvl8pPr>
              <a:defRPr sz="1516"/>
            </a:lvl8pPr>
            <a:lvl9pPr>
              <a:defRPr sz="151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7411" y="2971800"/>
            <a:ext cx="2235436" cy="5505627"/>
          </a:xfrm>
        </p:spPr>
        <p:txBody>
          <a:bodyPr/>
          <a:lstStyle>
            <a:lvl1pPr marL="0" indent="0">
              <a:buNone/>
              <a:defRPr sz="1213"/>
            </a:lvl1pPr>
            <a:lvl2pPr marL="346558" indent="0">
              <a:buNone/>
              <a:defRPr sz="1061"/>
            </a:lvl2pPr>
            <a:lvl3pPr marL="693115" indent="0">
              <a:buNone/>
              <a:defRPr sz="910"/>
            </a:lvl3pPr>
            <a:lvl4pPr marL="1039673" indent="0">
              <a:buNone/>
              <a:defRPr sz="758"/>
            </a:lvl4pPr>
            <a:lvl5pPr marL="1386230" indent="0">
              <a:buNone/>
              <a:defRPr sz="758"/>
            </a:lvl5pPr>
            <a:lvl6pPr marL="1732788" indent="0">
              <a:buNone/>
              <a:defRPr sz="758"/>
            </a:lvl6pPr>
            <a:lvl7pPr marL="2079346" indent="0">
              <a:buNone/>
              <a:defRPr sz="758"/>
            </a:lvl7pPr>
            <a:lvl8pPr marL="2425903" indent="0">
              <a:buNone/>
              <a:defRPr sz="758"/>
            </a:lvl8pPr>
            <a:lvl9pPr marL="2772461" indent="0">
              <a:buNone/>
              <a:defRPr sz="75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1859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7411" y="660400"/>
            <a:ext cx="2235436" cy="2311400"/>
          </a:xfrm>
        </p:spPr>
        <p:txBody>
          <a:bodyPr anchor="b"/>
          <a:lstStyle>
            <a:lvl1pPr>
              <a:defRPr sz="24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46589" y="1426283"/>
            <a:ext cx="3508831" cy="7039681"/>
          </a:xfrm>
        </p:spPr>
        <p:txBody>
          <a:bodyPr anchor="t"/>
          <a:lstStyle>
            <a:lvl1pPr marL="0" indent="0">
              <a:buNone/>
              <a:defRPr sz="2426"/>
            </a:lvl1pPr>
            <a:lvl2pPr marL="346558" indent="0">
              <a:buNone/>
              <a:defRPr sz="2122"/>
            </a:lvl2pPr>
            <a:lvl3pPr marL="693115" indent="0">
              <a:buNone/>
              <a:defRPr sz="1819"/>
            </a:lvl3pPr>
            <a:lvl4pPr marL="1039673" indent="0">
              <a:buNone/>
              <a:defRPr sz="1516"/>
            </a:lvl4pPr>
            <a:lvl5pPr marL="1386230" indent="0">
              <a:buNone/>
              <a:defRPr sz="1516"/>
            </a:lvl5pPr>
            <a:lvl6pPr marL="1732788" indent="0">
              <a:buNone/>
              <a:defRPr sz="1516"/>
            </a:lvl6pPr>
            <a:lvl7pPr marL="2079346" indent="0">
              <a:buNone/>
              <a:defRPr sz="1516"/>
            </a:lvl7pPr>
            <a:lvl8pPr marL="2425903" indent="0">
              <a:buNone/>
              <a:defRPr sz="1516"/>
            </a:lvl8pPr>
            <a:lvl9pPr marL="2772461" indent="0">
              <a:buNone/>
              <a:defRPr sz="151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7411" y="2971800"/>
            <a:ext cx="2235436" cy="5505627"/>
          </a:xfrm>
        </p:spPr>
        <p:txBody>
          <a:bodyPr/>
          <a:lstStyle>
            <a:lvl1pPr marL="0" indent="0">
              <a:buNone/>
              <a:defRPr sz="1213"/>
            </a:lvl1pPr>
            <a:lvl2pPr marL="346558" indent="0">
              <a:buNone/>
              <a:defRPr sz="1061"/>
            </a:lvl2pPr>
            <a:lvl3pPr marL="693115" indent="0">
              <a:buNone/>
              <a:defRPr sz="910"/>
            </a:lvl3pPr>
            <a:lvl4pPr marL="1039673" indent="0">
              <a:buNone/>
              <a:defRPr sz="758"/>
            </a:lvl4pPr>
            <a:lvl5pPr marL="1386230" indent="0">
              <a:buNone/>
              <a:defRPr sz="758"/>
            </a:lvl5pPr>
            <a:lvl6pPr marL="1732788" indent="0">
              <a:buNone/>
              <a:defRPr sz="758"/>
            </a:lvl6pPr>
            <a:lvl7pPr marL="2079346" indent="0">
              <a:buNone/>
              <a:defRPr sz="758"/>
            </a:lvl7pPr>
            <a:lvl8pPr marL="2425903" indent="0">
              <a:buNone/>
              <a:defRPr sz="758"/>
            </a:lvl8pPr>
            <a:lvl9pPr marL="2772461" indent="0">
              <a:buNone/>
              <a:defRPr sz="75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79FA5E-6F4A-F74A-97CA-11C85B83FEBF}" type="datetimeFigureOut">
              <a:rPr kumimoji="1" lang="ja-JP" altLang="en-US" smtClean="0"/>
              <a:t>2022/5/25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406101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508" y="527405"/>
            <a:ext cx="5978009"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6508" y="2637014"/>
            <a:ext cx="5978009"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6508" y="9181397"/>
            <a:ext cx="1559481" cy="527403"/>
          </a:xfrm>
          <a:prstGeom prst="rect">
            <a:avLst/>
          </a:prstGeom>
        </p:spPr>
        <p:txBody>
          <a:bodyPr vert="horz" lIns="91440" tIns="45720" rIns="91440" bIns="45720" rtlCol="0" anchor="ctr"/>
          <a:lstStyle>
            <a:lvl1pPr algn="l">
              <a:defRPr sz="910">
                <a:solidFill>
                  <a:schemeClr val="tx1">
                    <a:tint val="75000"/>
                  </a:schemeClr>
                </a:solidFill>
              </a:defRPr>
            </a:lvl1pPr>
          </a:lstStyle>
          <a:p>
            <a:fld id="{2E79FA5E-6F4A-F74A-97CA-11C85B83FEBF}" type="datetimeFigureOut">
              <a:rPr kumimoji="1" lang="ja-JP" altLang="en-US" smtClean="0"/>
              <a:t>2022/5/25</a:t>
            </a:fld>
            <a:endParaRPr kumimoji="1" lang="ja-JP" altLang="en-US"/>
          </a:p>
        </p:txBody>
      </p:sp>
      <p:sp>
        <p:nvSpPr>
          <p:cNvPr id="5" name="Footer Placeholder 4"/>
          <p:cNvSpPr>
            <a:spLocks noGrp="1"/>
          </p:cNvSpPr>
          <p:nvPr>
            <p:ph type="ftr" sz="quarter" idx="3"/>
          </p:nvPr>
        </p:nvSpPr>
        <p:spPr>
          <a:xfrm>
            <a:off x="2295902" y="9181397"/>
            <a:ext cx="2339221" cy="527403"/>
          </a:xfrm>
          <a:prstGeom prst="rect">
            <a:avLst/>
          </a:prstGeom>
        </p:spPr>
        <p:txBody>
          <a:bodyPr vert="horz" lIns="91440" tIns="45720" rIns="91440" bIns="45720" rtlCol="0" anchor="ctr"/>
          <a:lstStyle>
            <a:lvl1pPr algn="ctr">
              <a:defRPr sz="91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95036" y="9181397"/>
            <a:ext cx="1559481" cy="527403"/>
          </a:xfrm>
          <a:prstGeom prst="rect">
            <a:avLst/>
          </a:prstGeom>
        </p:spPr>
        <p:txBody>
          <a:bodyPr vert="horz" lIns="91440" tIns="45720" rIns="91440" bIns="45720" rtlCol="0" anchor="ctr"/>
          <a:lstStyle>
            <a:lvl1pPr algn="r">
              <a:defRPr sz="910">
                <a:solidFill>
                  <a:schemeClr val="tx1">
                    <a:tint val="75000"/>
                  </a:schemeClr>
                </a:solidFill>
              </a:defRPr>
            </a:lvl1pPr>
          </a:lstStyle>
          <a:p>
            <a:fld id="{D5C2BE21-1C23-8D4C-BC42-97559DED19AF}" type="slidenum">
              <a:rPr kumimoji="1" lang="ja-JP" altLang="en-US" smtClean="0"/>
              <a:t>‹#›</a:t>
            </a:fld>
            <a:endParaRPr kumimoji="1" lang="ja-JP" altLang="en-US"/>
          </a:p>
        </p:txBody>
      </p:sp>
    </p:spTree>
    <p:extLst>
      <p:ext uri="{BB962C8B-B14F-4D97-AF65-F5344CB8AC3E}">
        <p14:creationId xmlns:p14="http://schemas.microsoft.com/office/powerpoint/2010/main" val="15748176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93115" rtl="0" eaLnBrk="1" latinLnBrk="0" hangingPunct="1">
        <a:lnSpc>
          <a:spcPct val="90000"/>
        </a:lnSpc>
        <a:spcBef>
          <a:spcPct val="0"/>
        </a:spcBef>
        <a:buNone/>
        <a:defRPr kumimoji="1" sz="3335" kern="1200">
          <a:solidFill>
            <a:schemeClr val="tx1"/>
          </a:solidFill>
          <a:latin typeface="+mj-lt"/>
          <a:ea typeface="+mj-ea"/>
          <a:cs typeface="+mj-cs"/>
        </a:defRPr>
      </a:lvl1pPr>
    </p:titleStyle>
    <p:bodyStyle>
      <a:lvl1pPr marL="173279" indent="-173279" algn="l" defTabSz="693115" rtl="0" eaLnBrk="1" latinLnBrk="0" hangingPunct="1">
        <a:lnSpc>
          <a:spcPct val="90000"/>
        </a:lnSpc>
        <a:spcBef>
          <a:spcPts val="758"/>
        </a:spcBef>
        <a:buFont typeface="Arial" panose="020B0604020202020204" pitchFamily="34" charset="0"/>
        <a:buChar char="•"/>
        <a:defRPr kumimoji="1" sz="2122" kern="1200">
          <a:solidFill>
            <a:schemeClr val="tx1"/>
          </a:solidFill>
          <a:latin typeface="+mn-lt"/>
          <a:ea typeface="+mn-ea"/>
          <a:cs typeface="+mn-cs"/>
        </a:defRPr>
      </a:lvl1pPr>
      <a:lvl2pPr marL="519836" indent="-173279" algn="l" defTabSz="693115" rtl="0" eaLnBrk="1" latinLnBrk="0" hangingPunct="1">
        <a:lnSpc>
          <a:spcPct val="90000"/>
        </a:lnSpc>
        <a:spcBef>
          <a:spcPts val="379"/>
        </a:spcBef>
        <a:buFont typeface="Arial" panose="020B0604020202020204" pitchFamily="34" charset="0"/>
        <a:buChar char="•"/>
        <a:defRPr kumimoji="1" sz="1819" kern="1200">
          <a:solidFill>
            <a:schemeClr val="tx1"/>
          </a:solidFill>
          <a:latin typeface="+mn-lt"/>
          <a:ea typeface="+mn-ea"/>
          <a:cs typeface="+mn-cs"/>
        </a:defRPr>
      </a:lvl2pPr>
      <a:lvl3pPr marL="866394" indent="-173279" algn="l" defTabSz="693115" rtl="0" eaLnBrk="1" latinLnBrk="0" hangingPunct="1">
        <a:lnSpc>
          <a:spcPct val="90000"/>
        </a:lnSpc>
        <a:spcBef>
          <a:spcPts val="379"/>
        </a:spcBef>
        <a:buFont typeface="Arial" panose="020B0604020202020204" pitchFamily="34" charset="0"/>
        <a:buChar char="•"/>
        <a:defRPr kumimoji="1" sz="1516" kern="1200">
          <a:solidFill>
            <a:schemeClr val="tx1"/>
          </a:solidFill>
          <a:latin typeface="+mn-lt"/>
          <a:ea typeface="+mn-ea"/>
          <a:cs typeface="+mn-cs"/>
        </a:defRPr>
      </a:lvl3pPr>
      <a:lvl4pPr marL="1212952" indent="-173279" algn="l" defTabSz="693115" rtl="0" eaLnBrk="1" latinLnBrk="0" hangingPunct="1">
        <a:lnSpc>
          <a:spcPct val="90000"/>
        </a:lnSpc>
        <a:spcBef>
          <a:spcPts val="379"/>
        </a:spcBef>
        <a:buFont typeface="Arial" panose="020B0604020202020204" pitchFamily="34" charset="0"/>
        <a:buChar char="•"/>
        <a:defRPr kumimoji="1" sz="1364" kern="1200">
          <a:solidFill>
            <a:schemeClr val="tx1"/>
          </a:solidFill>
          <a:latin typeface="+mn-lt"/>
          <a:ea typeface="+mn-ea"/>
          <a:cs typeface="+mn-cs"/>
        </a:defRPr>
      </a:lvl4pPr>
      <a:lvl5pPr marL="1559509" indent="-173279" algn="l" defTabSz="693115" rtl="0" eaLnBrk="1" latinLnBrk="0" hangingPunct="1">
        <a:lnSpc>
          <a:spcPct val="90000"/>
        </a:lnSpc>
        <a:spcBef>
          <a:spcPts val="379"/>
        </a:spcBef>
        <a:buFont typeface="Arial" panose="020B0604020202020204" pitchFamily="34" charset="0"/>
        <a:buChar char="•"/>
        <a:defRPr kumimoji="1" sz="1364" kern="1200">
          <a:solidFill>
            <a:schemeClr val="tx1"/>
          </a:solidFill>
          <a:latin typeface="+mn-lt"/>
          <a:ea typeface="+mn-ea"/>
          <a:cs typeface="+mn-cs"/>
        </a:defRPr>
      </a:lvl5pPr>
      <a:lvl6pPr marL="1906067" indent="-173279" algn="l" defTabSz="693115" rtl="0" eaLnBrk="1" latinLnBrk="0" hangingPunct="1">
        <a:lnSpc>
          <a:spcPct val="90000"/>
        </a:lnSpc>
        <a:spcBef>
          <a:spcPts val="379"/>
        </a:spcBef>
        <a:buFont typeface="Arial" panose="020B0604020202020204" pitchFamily="34" charset="0"/>
        <a:buChar char="•"/>
        <a:defRPr kumimoji="1" sz="1364" kern="1200">
          <a:solidFill>
            <a:schemeClr val="tx1"/>
          </a:solidFill>
          <a:latin typeface="+mn-lt"/>
          <a:ea typeface="+mn-ea"/>
          <a:cs typeface="+mn-cs"/>
        </a:defRPr>
      </a:lvl6pPr>
      <a:lvl7pPr marL="2252624" indent="-173279" algn="l" defTabSz="693115" rtl="0" eaLnBrk="1" latinLnBrk="0" hangingPunct="1">
        <a:lnSpc>
          <a:spcPct val="90000"/>
        </a:lnSpc>
        <a:spcBef>
          <a:spcPts val="379"/>
        </a:spcBef>
        <a:buFont typeface="Arial" panose="020B0604020202020204" pitchFamily="34" charset="0"/>
        <a:buChar char="•"/>
        <a:defRPr kumimoji="1" sz="1364" kern="1200">
          <a:solidFill>
            <a:schemeClr val="tx1"/>
          </a:solidFill>
          <a:latin typeface="+mn-lt"/>
          <a:ea typeface="+mn-ea"/>
          <a:cs typeface="+mn-cs"/>
        </a:defRPr>
      </a:lvl7pPr>
      <a:lvl8pPr marL="2599182" indent="-173279" algn="l" defTabSz="693115" rtl="0" eaLnBrk="1" latinLnBrk="0" hangingPunct="1">
        <a:lnSpc>
          <a:spcPct val="90000"/>
        </a:lnSpc>
        <a:spcBef>
          <a:spcPts val="379"/>
        </a:spcBef>
        <a:buFont typeface="Arial" panose="020B0604020202020204" pitchFamily="34" charset="0"/>
        <a:buChar char="•"/>
        <a:defRPr kumimoji="1" sz="1364" kern="1200">
          <a:solidFill>
            <a:schemeClr val="tx1"/>
          </a:solidFill>
          <a:latin typeface="+mn-lt"/>
          <a:ea typeface="+mn-ea"/>
          <a:cs typeface="+mn-cs"/>
        </a:defRPr>
      </a:lvl8pPr>
      <a:lvl9pPr marL="2945740" indent="-173279" algn="l" defTabSz="693115" rtl="0" eaLnBrk="1" latinLnBrk="0" hangingPunct="1">
        <a:lnSpc>
          <a:spcPct val="90000"/>
        </a:lnSpc>
        <a:spcBef>
          <a:spcPts val="379"/>
        </a:spcBef>
        <a:buFont typeface="Arial" panose="020B0604020202020204" pitchFamily="34" charset="0"/>
        <a:buChar char="•"/>
        <a:defRPr kumimoji="1" sz="1364" kern="1200">
          <a:solidFill>
            <a:schemeClr val="tx1"/>
          </a:solidFill>
          <a:latin typeface="+mn-lt"/>
          <a:ea typeface="+mn-ea"/>
          <a:cs typeface="+mn-cs"/>
        </a:defRPr>
      </a:lvl9pPr>
    </p:bodyStyle>
    <p:otherStyle>
      <a:defPPr>
        <a:defRPr lang="en-US"/>
      </a:defPPr>
      <a:lvl1pPr marL="0" algn="l" defTabSz="693115" rtl="0" eaLnBrk="1" latinLnBrk="0" hangingPunct="1">
        <a:defRPr kumimoji="1" sz="1364" kern="1200">
          <a:solidFill>
            <a:schemeClr val="tx1"/>
          </a:solidFill>
          <a:latin typeface="+mn-lt"/>
          <a:ea typeface="+mn-ea"/>
          <a:cs typeface="+mn-cs"/>
        </a:defRPr>
      </a:lvl1pPr>
      <a:lvl2pPr marL="346558" algn="l" defTabSz="693115" rtl="0" eaLnBrk="1" latinLnBrk="0" hangingPunct="1">
        <a:defRPr kumimoji="1" sz="1364" kern="1200">
          <a:solidFill>
            <a:schemeClr val="tx1"/>
          </a:solidFill>
          <a:latin typeface="+mn-lt"/>
          <a:ea typeface="+mn-ea"/>
          <a:cs typeface="+mn-cs"/>
        </a:defRPr>
      </a:lvl2pPr>
      <a:lvl3pPr marL="693115" algn="l" defTabSz="693115" rtl="0" eaLnBrk="1" latinLnBrk="0" hangingPunct="1">
        <a:defRPr kumimoji="1" sz="1364" kern="1200">
          <a:solidFill>
            <a:schemeClr val="tx1"/>
          </a:solidFill>
          <a:latin typeface="+mn-lt"/>
          <a:ea typeface="+mn-ea"/>
          <a:cs typeface="+mn-cs"/>
        </a:defRPr>
      </a:lvl3pPr>
      <a:lvl4pPr marL="1039673" algn="l" defTabSz="693115" rtl="0" eaLnBrk="1" latinLnBrk="0" hangingPunct="1">
        <a:defRPr kumimoji="1" sz="1364" kern="1200">
          <a:solidFill>
            <a:schemeClr val="tx1"/>
          </a:solidFill>
          <a:latin typeface="+mn-lt"/>
          <a:ea typeface="+mn-ea"/>
          <a:cs typeface="+mn-cs"/>
        </a:defRPr>
      </a:lvl4pPr>
      <a:lvl5pPr marL="1386230" algn="l" defTabSz="693115" rtl="0" eaLnBrk="1" latinLnBrk="0" hangingPunct="1">
        <a:defRPr kumimoji="1" sz="1364" kern="1200">
          <a:solidFill>
            <a:schemeClr val="tx1"/>
          </a:solidFill>
          <a:latin typeface="+mn-lt"/>
          <a:ea typeface="+mn-ea"/>
          <a:cs typeface="+mn-cs"/>
        </a:defRPr>
      </a:lvl5pPr>
      <a:lvl6pPr marL="1732788" algn="l" defTabSz="693115" rtl="0" eaLnBrk="1" latinLnBrk="0" hangingPunct="1">
        <a:defRPr kumimoji="1" sz="1364" kern="1200">
          <a:solidFill>
            <a:schemeClr val="tx1"/>
          </a:solidFill>
          <a:latin typeface="+mn-lt"/>
          <a:ea typeface="+mn-ea"/>
          <a:cs typeface="+mn-cs"/>
        </a:defRPr>
      </a:lvl6pPr>
      <a:lvl7pPr marL="2079346" algn="l" defTabSz="693115" rtl="0" eaLnBrk="1" latinLnBrk="0" hangingPunct="1">
        <a:defRPr kumimoji="1" sz="1364" kern="1200">
          <a:solidFill>
            <a:schemeClr val="tx1"/>
          </a:solidFill>
          <a:latin typeface="+mn-lt"/>
          <a:ea typeface="+mn-ea"/>
          <a:cs typeface="+mn-cs"/>
        </a:defRPr>
      </a:lvl7pPr>
      <a:lvl8pPr marL="2425903" algn="l" defTabSz="693115" rtl="0" eaLnBrk="1" latinLnBrk="0" hangingPunct="1">
        <a:defRPr kumimoji="1" sz="1364" kern="1200">
          <a:solidFill>
            <a:schemeClr val="tx1"/>
          </a:solidFill>
          <a:latin typeface="+mn-lt"/>
          <a:ea typeface="+mn-ea"/>
          <a:cs typeface="+mn-cs"/>
        </a:defRPr>
      </a:lvl8pPr>
      <a:lvl9pPr marL="2772461" algn="l" defTabSz="693115" rtl="0" eaLnBrk="1" latinLnBrk="0" hangingPunct="1">
        <a:defRPr kumimoji="1" sz="13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0820A894-E5B9-1B4B-9A44-9577C9BE4BFF}"/>
              </a:ext>
            </a:extLst>
          </p:cNvPr>
          <p:cNvPicPr>
            <a:picLocks noChangeAspect="1"/>
          </p:cNvPicPr>
          <p:nvPr/>
        </p:nvPicPr>
        <p:blipFill>
          <a:blip r:embed="rId2"/>
          <a:stretch>
            <a:fillRect/>
          </a:stretch>
        </p:blipFill>
        <p:spPr>
          <a:xfrm>
            <a:off x="-1" y="14973"/>
            <a:ext cx="6931025" cy="9906000"/>
          </a:xfrm>
          <a:prstGeom prst="rect">
            <a:avLst/>
          </a:prstGeom>
        </p:spPr>
      </p:pic>
      <p:grpSp>
        <p:nvGrpSpPr>
          <p:cNvPr id="2" name="グループ化 1">
            <a:extLst>
              <a:ext uri="{FF2B5EF4-FFF2-40B4-BE49-F238E27FC236}">
                <a16:creationId xmlns:a16="http://schemas.microsoft.com/office/drawing/2014/main" id="{D4D8B190-766E-B943-A598-7A6137BBCB49}"/>
              </a:ext>
            </a:extLst>
          </p:cNvPr>
          <p:cNvGrpSpPr/>
          <p:nvPr/>
        </p:nvGrpSpPr>
        <p:grpSpPr>
          <a:xfrm>
            <a:off x="1616644" y="858100"/>
            <a:ext cx="1498909" cy="230832"/>
            <a:chOff x="1616644" y="858100"/>
            <a:chExt cx="1498909" cy="230832"/>
          </a:xfrm>
        </p:grpSpPr>
        <p:sp>
          <p:nvSpPr>
            <p:cNvPr id="9" name="角丸四角形 8">
              <a:extLst>
                <a:ext uri="{FF2B5EF4-FFF2-40B4-BE49-F238E27FC236}">
                  <a16:creationId xmlns:a16="http://schemas.microsoft.com/office/drawing/2014/main" id="{C3B22202-01EF-7444-ADD0-513E6847083C}"/>
                </a:ext>
              </a:extLst>
            </p:cNvPr>
            <p:cNvSpPr/>
            <p:nvPr/>
          </p:nvSpPr>
          <p:spPr>
            <a:xfrm>
              <a:off x="1616644" y="886914"/>
              <a:ext cx="1498909" cy="192628"/>
            </a:xfrm>
            <a:prstGeom prst="roundRect">
              <a:avLst>
                <a:gd name="adj" fmla="val 50000"/>
              </a:avLst>
            </a:prstGeom>
            <a:solidFill>
              <a:srgbClr val="35B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0"/>
            </a:p>
          </p:txBody>
        </p:sp>
        <p:sp>
          <p:nvSpPr>
            <p:cNvPr id="10" name="テキスト ボックス 9">
              <a:extLst>
                <a:ext uri="{FF2B5EF4-FFF2-40B4-BE49-F238E27FC236}">
                  <a16:creationId xmlns:a16="http://schemas.microsoft.com/office/drawing/2014/main" id="{CDEADB5E-6E17-0245-9E72-06423B635976}"/>
                </a:ext>
              </a:extLst>
            </p:cNvPr>
            <p:cNvSpPr txBox="1"/>
            <p:nvPr/>
          </p:nvSpPr>
          <p:spPr>
            <a:xfrm>
              <a:off x="1842556" y="858100"/>
              <a:ext cx="1047082" cy="230832"/>
            </a:xfrm>
            <a:prstGeom prst="rect">
              <a:avLst/>
            </a:prstGeom>
            <a:noFill/>
          </p:spPr>
          <p:txBody>
            <a:bodyPr wrap="none" rtlCol="0">
              <a:spAutoFit/>
            </a:bodyPr>
            <a:lstStyle/>
            <a:p>
              <a:pPr algn="ctr"/>
              <a:r>
                <a:rPr kumimoji="1" lang="ja-JP" altLang="en-US" sz="900">
                  <a:solidFill>
                    <a:schemeClr val="bg1"/>
                  </a:solidFill>
                  <a:latin typeface="MS PGothic" panose="020B0600070205080204" pitchFamily="34" charset="-128"/>
                  <a:ea typeface="MS PGothic" panose="020B0600070205080204" pitchFamily="34" charset="-128"/>
                </a:rPr>
                <a:t>今月の</a:t>
              </a:r>
              <a:r>
                <a:rPr kumimoji="1" lang="en-US" altLang="ja-JP" sz="900" dirty="0">
                  <a:solidFill>
                    <a:schemeClr val="bg1"/>
                  </a:solidFill>
                  <a:latin typeface="MS PGothic" panose="020B0600070205080204" pitchFamily="34" charset="-128"/>
                  <a:ea typeface="MS PGothic" panose="020B0600070205080204" pitchFamily="34" charset="-128"/>
                </a:rPr>
                <a:t>KEYWORD</a:t>
              </a:r>
              <a:endParaRPr kumimoji="1" lang="ja-JP" altLang="en-US" sz="900">
                <a:solidFill>
                  <a:schemeClr val="bg1"/>
                </a:solidFill>
                <a:latin typeface="MS PGothic" panose="020B0600070205080204" pitchFamily="34" charset="-128"/>
                <a:ea typeface="MS PGothic" panose="020B0600070205080204" pitchFamily="34" charset="-128"/>
              </a:endParaRPr>
            </a:p>
          </p:txBody>
        </p:sp>
      </p:grpSp>
      <p:sp>
        <p:nvSpPr>
          <p:cNvPr id="11" name="テキスト ボックス 10">
            <a:extLst>
              <a:ext uri="{FF2B5EF4-FFF2-40B4-BE49-F238E27FC236}">
                <a16:creationId xmlns:a16="http://schemas.microsoft.com/office/drawing/2014/main" id="{8FEC7F52-738C-CF4F-8F0E-2AD188EDA63F}"/>
              </a:ext>
            </a:extLst>
          </p:cNvPr>
          <p:cNvSpPr txBox="1"/>
          <p:nvPr/>
        </p:nvSpPr>
        <p:spPr>
          <a:xfrm>
            <a:off x="1733788" y="1199036"/>
            <a:ext cx="1356462" cy="415498"/>
          </a:xfrm>
          <a:prstGeom prst="rect">
            <a:avLst/>
          </a:prstGeom>
          <a:noFill/>
        </p:spPr>
        <p:txBody>
          <a:bodyPr wrap="none" rtlCol="0">
            <a:spAutoFit/>
          </a:bodyPr>
          <a:lstStyle/>
          <a:p>
            <a:pPr algn="ctr"/>
            <a:r>
              <a:rPr kumimoji="1" lang="en-US" altLang="ja-JP" sz="2100" b="1" spc="300" dirty="0">
                <a:solidFill>
                  <a:srgbClr val="35B5B0"/>
                </a:solidFill>
                <a:latin typeface="MS PGothic" panose="020B0600070205080204" pitchFamily="34" charset="-128"/>
                <a:ea typeface="MS PGothic" panose="020B0600070205080204" pitchFamily="34" charset="-128"/>
              </a:rPr>
              <a:t>『</a:t>
            </a:r>
            <a:r>
              <a:rPr kumimoji="1" lang="ja-JP" altLang="en-US" sz="2100" b="1" spc="300">
                <a:solidFill>
                  <a:srgbClr val="35B5B0"/>
                </a:solidFill>
                <a:latin typeface="MS PGothic" panose="020B0600070205080204" pitchFamily="34" charset="-128"/>
                <a:ea typeface="MS PGothic" panose="020B0600070205080204" pitchFamily="34" charset="-128"/>
              </a:rPr>
              <a:t>リビ充</a:t>
            </a:r>
            <a:r>
              <a:rPr kumimoji="1" lang="en-US" altLang="ja-JP" sz="2100" b="1" spc="300" dirty="0">
                <a:solidFill>
                  <a:srgbClr val="35B5B0"/>
                </a:solidFill>
                <a:latin typeface="MS PGothic" panose="020B0600070205080204" pitchFamily="34" charset="-128"/>
                <a:ea typeface="MS PGothic" panose="020B0600070205080204" pitchFamily="34" charset="-128"/>
              </a:rPr>
              <a:t>』</a:t>
            </a:r>
            <a:endParaRPr kumimoji="1" lang="ja-JP" altLang="en-US" sz="2100" b="1" spc="300">
              <a:solidFill>
                <a:srgbClr val="35B5B0"/>
              </a:solidFill>
              <a:latin typeface="MS PGothic" panose="020B0600070205080204" pitchFamily="34" charset="-128"/>
              <a:ea typeface="MS PGothic" panose="020B0600070205080204" pitchFamily="34" charset="-128"/>
            </a:endParaRPr>
          </a:p>
        </p:txBody>
      </p:sp>
      <p:sp>
        <p:nvSpPr>
          <p:cNvPr id="12" name="正方形/長方形 11">
            <a:extLst>
              <a:ext uri="{FF2B5EF4-FFF2-40B4-BE49-F238E27FC236}">
                <a16:creationId xmlns:a16="http://schemas.microsoft.com/office/drawing/2014/main" id="{BC617F8E-D73C-0C43-B7D0-1ADFD0774F75}"/>
              </a:ext>
            </a:extLst>
          </p:cNvPr>
          <p:cNvSpPr/>
          <p:nvPr/>
        </p:nvSpPr>
        <p:spPr>
          <a:xfrm>
            <a:off x="858815" y="1574633"/>
            <a:ext cx="3071489" cy="1128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294"/>
              </a:lnSpc>
            </a:pPr>
            <a:r>
              <a:rPr kumimoji="1" lang="ja-JP" altLang="en-US" sz="800">
                <a:solidFill>
                  <a:schemeClr val="tx1"/>
                </a:solidFill>
                <a:latin typeface="MS Gothic" panose="020B0609070205080204" pitchFamily="49" charset="-128"/>
                <a:ea typeface="MS Gothic" panose="020B0609070205080204" pitchFamily="49" charset="-128"/>
              </a:rPr>
              <a:t>リビングを充実させること。</a:t>
            </a:r>
            <a:r>
              <a:rPr kumimoji="1" lang="en-US" altLang="ja-JP" sz="800" dirty="0">
                <a:solidFill>
                  <a:schemeClr val="tx1"/>
                </a:solidFill>
                <a:latin typeface="MS Gothic" panose="020B0609070205080204" pitchFamily="49" charset="-128"/>
                <a:ea typeface="MS Gothic" panose="020B0609070205080204" pitchFamily="49" charset="-128"/>
              </a:rPr>
              <a:t>2017</a:t>
            </a:r>
            <a:r>
              <a:rPr kumimoji="1" lang="ja-JP" altLang="en-US" sz="800">
                <a:solidFill>
                  <a:schemeClr val="tx1"/>
                </a:solidFill>
                <a:latin typeface="MS Gothic" panose="020B0609070205080204" pitchFamily="49" charset="-128"/>
                <a:ea typeface="MS Gothic" panose="020B0609070205080204" pitchFamily="49" charset="-128"/>
              </a:rPr>
              <a:t>年頃から注目され始めたプランニングの一つです。かつて、リビングはゆったりと居心地よく家族が集まりやすい空間とされてきましたが、最近では</a:t>
            </a:r>
            <a:r>
              <a:rPr kumimoji="1" lang="en-US" altLang="ja-JP" sz="800" dirty="0">
                <a:solidFill>
                  <a:schemeClr val="tx1"/>
                </a:solidFill>
                <a:latin typeface="MS Gothic" panose="020B0609070205080204" pitchFamily="49" charset="-128"/>
                <a:ea typeface="MS Gothic" panose="020B0609070205080204" pitchFamily="49" charset="-128"/>
              </a:rPr>
              <a:t>｢</a:t>
            </a:r>
            <a:r>
              <a:rPr kumimoji="1" lang="ja-JP" altLang="en-US" sz="800">
                <a:solidFill>
                  <a:schemeClr val="tx1"/>
                </a:solidFill>
                <a:latin typeface="MS Gothic" panose="020B0609070205080204" pitchFamily="49" charset="-128"/>
                <a:ea typeface="MS Gothic" panose="020B0609070205080204" pitchFamily="49" charset="-128"/>
              </a:rPr>
              <a:t>みんなで一緒に</a:t>
            </a:r>
            <a:r>
              <a:rPr kumimoji="1" lang="en-US" altLang="ja-JP" sz="800" dirty="0">
                <a:solidFill>
                  <a:schemeClr val="tx1"/>
                </a:solidFill>
                <a:latin typeface="MS Gothic" panose="020B0609070205080204" pitchFamily="49" charset="-128"/>
                <a:ea typeface="MS Gothic" panose="020B0609070205080204" pitchFamily="49" charset="-128"/>
              </a:rPr>
              <a:t>｣</a:t>
            </a:r>
            <a:r>
              <a:rPr kumimoji="1" lang="ja-JP" altLang="en-US" sz="800">
                <a:solidFill>
                  <a:schemeClr val="tx1"/>
                </a:solidFill>
                <a:latin typeface="MS Gothic" panose="020B0609070205080204" pitchFamily="49" charset="-128"/>
                <a:ea typeface="MS Gothic" panose="020B0609070205080204" pitchFamily="49" charset="-128"/>
              </a:rPr>
              <a:t>から</a:t>
            </a:r>
            <a:r>
              <a:rPr kumimoji="1" lang="en-US" altLang="ja-JP" sz="800" dirty="0">
                <a:solidFill>
                  <a:schemeClr val="tx1"/>
                </a:solidFill>
                <a:latin typeface="MS Gothic" panose="020B0609070205080204" pitchFamily="49" charset="-128"/>
                <a:ea typeface="MS Gothic" panose="020B0609070205080204" pitchFamily="49" charset="-128"/>
              </a:rPr>
              <a:t>｢</a:t>
            </a:r>
            <a:r>
              <a:rPr kumimoji="1" lang="ja-JP" altLang="en-US" sz="800">
                <a:solidFill>
                  <a:schemeClr val="tx1"/>
                </a:solidFill>
                <a:latin typeface="MS Gothic" panose="020B0609070205080204" pitchFamily="49" charset="-128"/>
                <a:ea typeface="MS Gothic" panose="020B0609070205080204" pitchFamily="49" charset="-128"/>
              </a:rPr>
              <a:t>それぞれ自由に</a:t>
            </a:r>
            <a:r>
              <a:rPr kumimoji="1" lang="en-US" altLang="ja-JP" sz="800" dirty="0">
                <a:solidFill>
                  <a:schemeClr val="tx1"/>
                </a:solidFill>
                <a:latin typeface="MS Gothic" panose="020B0609070205080204" pitchFamily="49" charset="-128"/>
                <a:ea typeface="MS Gothic" panose="020B0609070205080204" pitchFamily="49" charset="-128"/>
              </a:rPr>
              <a:t>｣</a:t>
            </a:r>
            <a:r>
              <a:rPr kumimoji="1" lang="ja-JP" altLang="en-US" sz="800">
                <a:solidFill>
                  <a:schemeClr val="tx1"/>
                </a:solidFill>
                <a:latin typeface="MS Gothic" panose="020B0609070205080204" pitchFamily="49" charset="-128"/>
                <a:ea typeface="MS Gothic" panose="020B0609070205080204" pitchFamily="49" charset="-128"/>
              </a:rPr>
              <a:t>へと過ごし方が変化し、個々で楽しめる工夫が求められています。</a:t>
            </a:r>
          </a:p>
        </p:txBody>
      </p:sp>
      <p:sp>
        <p:nvSpPr>
          <p:cNvPr id="22" name="正方形/長方形 21">
            <a:extLst>
              <a:ext uri="{FF2B5EF4-FFF2-40B4-BE49-F238E27FC236}">
                <a16:creationId xmlns:a16="http://schemas.microsoft.com/office/drawing/2014/main" id="{B59329D9-2541-6241-AFB9-FB324E067725}"/>
              </a:ext>
            </a:extLst>
          </p:cNvPr>
          <p:cNvSpPr/>
          <p:nvPr/>
        </p:nvSpPr>
        <p:spPr>
          <a:xfrm>
            <a:off x="4446617" y="1682652"/>
            <a:ext cx="1768565" cy="1202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172"/>
              </a:lnSpc>
            </a:pPr>
            <a:r>
              <a:rPr kumimoji="1" lang="ja-JP" altLang="en-US" sz="808">
                <a:solidFill>
                  <a:schemeClr val="tx1"/>
                </a:solidFill>
                <a:latin typeface="MS PGothic" panose="020B0600070205080204" pitchFamily="34" charset="-128"/>
                <a:ea typeface="MS PGothic" panose="020B0600070205080204" pitchFamily="34" charset="-128"/>
              </a:rPr>
              <a:t>暮らしは年々変化し、ニーズもどんどん多様化しています。このコーナーでは、暮らしを豊かにするポイントを、一つの「キーワード」をもとにご紹介します。今回は</a:t>
            </a:r>
            <a:r>
              <a:rPr kumimoji="1" lang="en-US" altLang="ja-JP" sz="808" dirty="0">
                <a:solidFill>
                  <a:schemeClr val="tx1"/>
                </a:solidFill>
                <a:latin typeface="MS PGothic" panose="020B0600070205080204" pitchFamily="34" charset="-128"/>
                <a:ea typeface="MS PGothic" panose="020B0600070205080204" pitchFamily="34" charset="-128"/>
              </a:rPr>
              <a:t>6</a:t>
            </a:r>
            <a:r>
              <a:rPr kumimoji="1" lang="ja-JP" altLang="en-US" sz="808">
                <a:solidFill>
                  <a:schemeClr val="tx1"/>
                </a:solidFill>
                <a:latin typeface="MS PGothic" panose="020B0600070205080204" pitchFamily="34" charset="-128"/>
                <a:ea typeface="MS PGothic" panose="020B0600070205080204" pitchFamily="34" charset="-128"/>
              </a:rPr>
              <a:t>月</a:t>
            </a:r>
            <a:r>
              <a:rPr kumimoji="1" lang="en-US" altLang="ja-JP" sz="808" dirty="0">
                <a:solidFill>
                  <a:schemeClr val="tx1"/>
                </a:solidFill>
                <a:latin typeface="MS PGothic" panose="020B0600070205080204" pitchFamily="34" charset="-128"/>
                <a:ea typeface="MS PGothic" panose="020B0600070205080204" pitchFamily="34" charset="-128"/>
              </a:rPr>
              <a:t>6</a:t>
            </a:r>
            <a:r>
              <a:rPr kumimoji="1" lang="ja-JP" altLang="en-US" sz="808">
                <a:solidFill>
                  <a:schemeClr val="tx1"/>
                </a:solidFill>
                <a:latin typeface="MS PGothic" panose="020B0600070205080204" pitchFamily="34" charset="-128"/>
                <a:ea typeface="MS PGothic" panose="020B0600070205080204" pitchFamily="34" charset="-128"/>
              </a:rPr>
              <a:t>日の「家族だんらんの日」にちなんで、家族が集う住まいについて考えます。</a:t>
            </a:r>
          </a:p>
        </p:txBody>
      </p:sp>
      <p:sp>
        <p:nvSpPr>
          <p:cNvPr id="34" name="テキスト ボックス 33">
            <a:extLst>
              <a:ext uri="{FF2B5EF4-FFF2-40B4-BE49-F238E27FC236}">
                <a16:creationId xmlns:a16="http://schemas.microsoft.com/office/drawing/2014/main" id="{40D3815E-9593-FF45-A80A-541AB514A3E3}"/>
              </a:ext>
            </a:extLst>
          </p:cNvPr>
          <p:cNvSpPr txBox="1"/>
          <p:nvPr/>
        </p:nvSpPr>
        <p:spPr>
          <a:xfrm>
            <a:off x="4329732" y="3332061"/>
            <a:ext cx="615553" cy="1099019"/>
          </a:xfrm>
          <a:prstGeom prst="rect">
            <a:avLst/>
          </a:prstGeom>
          <a:noFill/>
        </p:spPr>
        <p:txBody>
          <a:bodyPr vert="eaVert" wrap="none" rtlCol="0">
            <a:spAutoFit/>
          </a:bodyPr>
          <a:lstStyle/>
          <a:p>
            <a:r>
              <a:rPr kumimoji="1" lang="ja-JP" altLang="en-US" sz="1400" b="1">
                <a:solidFill>
                  <a:srgbClr val="35B5B0"/>
                </a:solidFill>
                <a:latin typeface="MS PMincho" panose="02020600040205080304" pitchFamily="18" charset="-128"/>
                <a:ea typeface="MS PMincho" panose="02020600040205080304" pitchFamily="18" charset="-128"/>
              </a:rPr>
              <a:t>家族みんなの</a:t>
            </a:r>
            <a:endParaRPr kumimoji="1" lang="en-US" altLang="ja-JP" sz="1400" b="1" dirty="0">
              <a:solidFill>
                <a:srgbClr val="35B5B0"/>
              </a:solidFill>
              <a:latin typeface="MS PMincho" panose="02020600040205080304" pitchFamily="18" charset="-128"/>
              <a:ea typeface="MS PMincho" panose="02020600040205080304" pitchFamily="18" charset="-128"/>
            </a:endParaRPr>
          </a:p>
          <a:p>
            <a:r>
              <a:rPr kumimoji="1" lang="ja-JP" altLang="en-US" sz="1400" b="1">
                <a:solidFill>
                  <a:srgbClr val="35B5B0"/>
                </a:solidFill>
                <a:latin typeface="MS PMincho" panose="02020600040205080304" pitchFamily="18" charset="-128"/>
                <a:ea typeface="MS PMincho" panose="02020600040205080304" pitchFamily="18" charset="-128"/>
              </a:rPr>
              <a:t>多目的空間</a:t>
            </a:r>
          </a:p>
        </p:txBody>
      </p:sp>
      <p:sp>
        <p:nvSpPr>
          <p:cNvPr id="38" name="正方形/長方形 37">
            <a:extLst>
              <a:ext uri="{FF2B5EF4-FFF2-40B4-BE49-F238E27FC236}">
                <a16:creationId xmlns:a16="http://schemas.microsoft.com/office/drawing/2014/main" id="{DB0C9996-0CA3-614A-B306-3AD4ABAF0163}"/>
              </a:ext>
            </a:extLst>
          </p:cNvPr>
          <p:cNvSpPr/>
          <p:nvPr/>
        </p:nvSpPr>
        <p:spPr>
          <a:xfrm>
            <a:off x="613848" y="5291223"/>
            <a:ext cx="952250" cy="1824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lnSpc>
                <a:spcPts val="1740"/>
              </a:lnSpc>
            </a:pPr>
            <a:r>
              <a:rPr kumimoji="1" lang="ja-JP" altLang="en-US" sz="940" b="1">
                <a:solidFill>
                  <a:schemeClr val="tx1"/>
                </a:solidFill>
                <a:latin typeface="MS PMincho" panose="02020600040205080304" pitchFamily="18" charset="-128"/>
                <a:ea typeface="MS PMincho" panose="02020600040205080304" pitchFamily="18" charset="-128"/>
              </a:rPr>
              <a:t>　 </a:t>
            </a:r>
            <a:r>
              <a:rPr kumimoji="1" lang="en-US" altLang="ja-JP" sz="940" b="1" dirty="0">
                <a:solidFill>
                  <a:schemeClr val="tx1"/>
                </a:solidFill>
                <a:latin typeface="MS PMincho" panose="02020600040205080304" pitchFamily="18" charset="-128"/>
                <a:ea typeface="MS PMincho" panose="02020600040205080304" pitchFamily="18" charset="-128"/>
              </a:rPr>
              <a:t>｢</a:t>
            </a:r>
            <a:r>
              <a:rPr kumimoji="1" lang="ja-JP" altLang="en-US" sz="940" b="1">
                <a:solidFill>
                  <a:schemeClr val="tx1"/>
                </a:solidFill>
                <a:latin typeface="MS PMincho" panose="02020600040205080304" pitchFamily="18" charset="-128"/>
                <a:ea typeface="MS PMincho" panose="02020600040205080304" pitchFamily="18" charset="-128"/>
              </a:rPr>
              <a:t>リビ充</a:t>
            </a:r>
            <a:r>
              <a:rPr kumimoji="1" lang="en-US" altLang="ja-JP" sz="940" b="1" dirty="0">
                <a:solidFill>
                  <a:schemeClr val="tx1"/>
                </a:solidFill>
                <a:latin typeface="MS PMincho" panose="02020600040205080304" pitchFamily="18" charset="-128"/>
                <a:ea typeface="MS PMincho" panose="02020600040205080304" pitchFamily="18" charset="-128"/>
              </a:rPr>
              <a:t>｣</a:t>
            </a:r>
            <a:r>
              <a:rPr kumimoji="1" lang="ja-JP" altLang="en-US" sz="940" b="1">
                <a:solidFill>
                  <a:schemeClr val="tx1"/>
                </a:solidFill>
                <a:latin typeface="MS PMincho" panose="02020600040205080304" pitchFamily="18" charset="-128"/>
                <a:ea typeface="MS PMincho" panose="02020600040205080304" pitchFamily="18" charset="-128"/>
              </a:rPr>
              <a:t>の実現には広さや明るさ、居心地のよさに加え、フレキシブルで多機能な要素が求められるようになりました。例えば、</a:t>
            </a:r>
            <a:endParaRPr kumimoji="1" lang="en-US" altLang="ja-JP" sz="940" b="1" dirty="0">
              <a:solidFill>
                <a:schemeClr val="tx1"/>
              </a:solidFill>
              <a:latin typeface="MS PMincho" panose="02020600040205080304" pitchFamily="18" charset="-128"/>
              <a:ea typeface="MS PMincho" panose="02020600040205080304" pitchFamily="18" charset="-128"/>
            </a:endParaRPr>
          </a:p>
        </p:txBody>
      </p:sp>
      <p:sp>
        <p:nvSpPr>
          <p:cNvPr id="39" name="正方形/長方形 38">
            <a:extLst>
              <a:ext uri="{FF2B5EF4-FFF2-40B4-BE49-F238E27FC236}">
                <a16:creationId xmlns:a16="http://schemas.microsoft.com/office/drawing/2014/main" id="{45D1B386-853A-1745-BB55-8B1ADA8B7677}"/>
              </a:ext>
            </a:extLst>
          </p:cNvPr>
          <p:cNvSpPr/>
          <p:nvPr/>
        </p:nvSpPr>
        <p:spPr>
          <a:xfrm>
            <a:off x="660725" y="7419547"/>
            <a:ext cx="4357167" cy="1923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just">
              <a:lnSpc>
                <a:spcPts val="1740"/>
              </a:lnSpc>
            </a:pPr>
            <a:r>
              <a:rPr kumimoji="1" lang="ja-JP" altLang="en-US" sz="950" b="1">
                <a:solidFill>
                  <a:schemeClr val="tx1"/>
                </a:solidFill>
                <a:latin typeface="MS PMincho" panose="02020600040205080304" pitchFamily="18" charset="-128"/>
                <a:ea typeface="MS PMincho" panose="02020600040205080304" pitchFamily="18" charset="-128"/>
              </a:rPr>
              <a:t>広いリビングを必要に応じて区切って使うための可動式間仕切りの設置。区切られた空間は、ワークスペースやリビング学習にも活用できます。</a:t>
            </a:r>
          </a:p>
          <a:p>
            <a:pPr algn="just">
              <a:lnSpc>
                <a:spcPts val="1740"/>
              </a:lnSpc>
            </a:pPr>
            <a:r>
              <a:rPr kumimoji="1" lang="ja-JP" altLang="en-US" sz="950" b="1">
                <a:solidFill>
                  <a:schemeClr val="tx1"/>
                </a:solidFill>
                <a:latin typeface="MS PMincho" panose="02020600040205080304" pitchFamily="18" charset="-128"/>
                <a:ea typeface="MS PMincho" panose="02020600040205080304" pitchFamily="18" charset="-128"/>
              </a:rPr>
              <a:t>　また、リビングには家族がそれぞれ必要なものを持って集まり、荷物が増えていきます。家族一人一人の収納スペースを確保するために、壁面を有効に活用した大容量収納は効果的です。モノに居場所をつくって、使ったらすぐもとの場所にしまうことが、片付け上手の基本。スッキリとしたリビングをキープできます。</a:t>
            </a:r>
          </a:p>
          <a:p>
            <a:pPr algn="just">
              <a:lnSpc>
                <a:spcPts val="1740"/>
              </a:lnSpc>
            </a:pPr>
            <a:r>
              <a:rPr kumimoji="1" lang="ja-JP" altLang="en-US" sz="950" b="1">
                <a:solidFill>
                  <a:schemeClr val="tx1"/>
                </a:solidFill>
                <a:latin typeface="MS PMincho" panose="02020600040205080304" pitchFamily="18" charset="-128"/>
                <a:ea typeface="MS PMincho" panose="02020600040205080304" pitchFamily="18" charset="-128"/>
              </a:rPr>
              <a:t>　新しい生活様式に合わせたリフォームをお考えのお客様には</a:t>
            </a:r>
            <a:r>
              <a:rPr kumimoji="1" lang="en-US" altLang="ja-JP" sz="950" b="1" dirty="0">
                <a:solidFill>
                  <a:schemeClr val="tx1"/>
                </a:solidFill>
                <a:latin typeface="MS PMincho" panose="02020600040205080304" pitchFamily="18" charset="-128"/>
                <a:ea typeface="MS PMincho" panose="02020600040205080304" pitchFamily="18" charset="-128"/>
              </a:rPr>
              <a:t>｢</a:t>
            </a:r>
            <a:r>
              <a:rPr kumimoji="1" lang="ja-JP" altLang="en-US" sz="950" b="1">
                <a:solidFill>
                  <a:schemeClr val="tx1"/>
                </a:solidFill>
                <a:latin typeface="MS PMincho" panose="02020600040205080304" pitchFamily="18" charset="-128"/>
                <a:ea typeface="MS PMincho" panose="02020600040205080304" pitchFamily="18" charset="-128"/>
              </a:rPr>
              <a:t>リビ充</a:t>
            </a:r>
            <a:r>
              <a:rPr kumimoji="1" lang="en-US" altLang="ja-JP" sz="950" b="1" dirty="0">
                <a:solidFill>
                  <a:schemeClr val="tx1"/>
                </a:solidFill>
                <a:latin typeface="MS PMincho" panose="02020600040205080304" pitchFamily="18" charset="-128"/>
                <a:ea typeface="MS PMincho" panose="02020600040205080304" pitchFamily="18" charset="-128"/>
              </a:rPr>
              <a:t>｣</a:t>
            </a:r>
            <a:r>
              <a:rPr kumimoji="1" lang="ja-JP" altLang="en-US" sz="950" b="1">
                <a:solidFill>
                  <a:schemeClr val="tx1"/>
                </a:solidFill>
                <a:latin typeface="MS PMincho" panose="02020600040205080304" pitchFamily="18" charset="-128"/>
                <a:ea typeface="MS PMincho" panose="02020600040205080304" pitchFamily="18" charset="-128"/>
              </a:rPr>
              <a:t>スタイル</a:t>
            </a:r>
            <a:r>
              <a:rPr kumimoji="1" lang="ja-JP" altLang="en-US" sz="950" b="1" spc="-150">
                <a:solidFill>
                  <a:schemeClr val="tx1"/>
                </a:solidFill>
                <a:latin typeface="MS PMincho" panose="02020600040205080304" pitchFamily="18" charset="-128"/>
                <a:ea typeface="MS PMincho" panose="02020600040205080304" pitchFamily="18" charset="-128"/>
              </a:rPr>
              <a:t>をご説明し、</a:t>
            </a:r>
            <a:r>
              <a:rPr kumimoji="1" lang="ja-JP" altLang="en-US" sz="950" b="1">
                <a:solidFill>
                  <a:schemeClr val="tx1"/>
                </a:solidFill>
                <a:latin typeface="MS PMincho" panose="02020600040205080304" pitchFamily="18" charset="-128"/>
                <a:ea typeface="MS PMincho" panose="02020600040205080304" pitchFamily="18" charset="-128"/>
              </a:rPr>
              <a:t>可動式の間仕切りや壁面収納などプラスアルファのご提案を検討してみませんか。</a:t>
            </a:r>
          </a:p>
        </p:txBody>
      </p:sp>
      <p:sp>
        <p:nvSpPr>
          <p:cNvPr id="40" name="正方形/長方形 39">
            <a:extLst>
              <a:ext uri="{FF2B5EF4-FFF2-40B4-BE49-F238E27FC236}">
                <a16:creationId xmlns:a16="http://schemas.microsoft.com/office/drawing/2014/main" id="{E71F14D2-2C1B-DC43-B86C-909D25094A49}"/>
              </a:ext>
            </a:extLst>
          </p:cNvPr>
          <p:cNvSpPr/>
          <p:nvPr/>
        </p:nvSpPr>
        <p:spPr>
          <a:xfrm>
            <a:off x="4427388" y="3241412"/>
            <a:ext cx="420914" cy="64176"/>
          </a:xfrm>
          <a:prstGeom prst="rect">
            <a:avLst/>
          </a:prstGeom>
          <a:solidFill>
            <a:srgbClr val="35B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0"/>
          </a:p>
        </p:txBody>
      </p:sp>
      <p:sp>
        <p:nvSpPr>
          <p:cNvPr id="41" name="テキスト ボックス 40">
            <a:extLst>
              <a:ext uri="{FF2B5EF4-FFF2-40B4-BE49-F238E27FC236}">
                <a16:creationId xmlns:a16="http://schemas.microsoft.com/office/drawing/2014/main" id="{3CED5828-2ED0-6344-AFD4-303BAEB394BC}"/>
              </a:ext>
            </a:extLst>
          </p:cNvPr>
          <p:cNvSpPr txBox="1"/>
          <p:nvPr/>
        </p:nvSpPr>
        <p:spPr>
          <a:xfrm>
            <a:off x="1640986" y="5406276"/>
            <a:ext cx="615553" cy="1145506"/>
          </a:xfrm>
          <a:prstGeom prst="rect">
            <a:avLst/>
          </a:prstGeom>
          <a:noFill/>
        </p:spPr>
        <p:txBody>
          <a:bodyPr vert="eaVert" wrap="none" rtlCol="0">
            <a:spAutoFit/>
          </a:bodyPr>
          <a:lstStyle/>
          <a:p>
            <a:r>
              <a:rPr kumimoji="1" lang="ja-JP" altLang="en-US" sz="1400" b="1">
                <a:solidFill>
                  <a:srgbClr val="35B5B0"/>
                </a:solidFill>
                <a:latin typeface="MS PMincho" panose="02020600040205080304" pitchFamily="18" charset="-128"/>
                <a:ea typeface="MS PMincho" panose="02020600040205080304" pitchFamily="18" charset="-128"/>
              </a:rPr>
              <a:t>フレキシブルな</a:t>
            </a:r>
            <a:endParaRPr kumimoji="1" lang="en-US" altLang="ja-JP" sz="1400" b="1" dirty="0">
              <a:solidFill>
                <a:srgbClr val="35B5B0"/>
              </a:solidFill>
              <a:latin typeface="MS PMincho" panose="02020600040205080304" pitchFamily="18" charset="-128"/>
              <a:ea typeface="MS PMincho" panose="02020600040205080304" pitchFamily="18" charset="-128"/>
            </a:endParaRPr>
          </a:p>
          <a:p>
            <a:r>
              <a:rPr kumimoji="1" lang="ja-JP" altLang="en-US" sz="1400" b="1">
                <a:solidFill>
                  <a:srgbClr val="35B5B0"/>
                </a:solidFill>
                <a:latin typeface="MS PMincho" panose="02020600040205080304" pitchFamily="18" charset="-128"/>
                <a:ea typeface="MS PMincho" panose="02020600040205080304" pitchFamily="18" charset="-128"/>
              </a:rPr>
              <a:t>空間づくりを</a:t>
            </a:r>
          </a:p>
        </p:txBody>
      </p:sp>
      <p:sp>
        <p:nvSpPr>
          <p:cNvPr id="42" name="正方形/長方形 41">
            <a:extLst>
              <a:ext uri="{FF2B5EF4-FFF2-40B4-BE49-F238E27FC236}">
                <a16:creationId xmlns:a16="http://schemas.microsoft.com/office/drawing/2014/main" id="{DE9E511E-A0DD-4A4C-9A7C-A92BA2DEE4E3}"/>
              </a:ext>
            </a:extLst>
          </p:cNvPr>
          <p:cNvSpPr/>
          <p:nvPr/>
        </p:nvSpPr>
        <p:spPr>
          <a:xfrm>
            <a:off x="1725483" y="5315599"/>
            <a:ext cx="446561" cy="64112"/>
          </a:xfrm>
          <a:prstGeom prst="rect">
            <a:avLst/>
          </a:prstGeom>
          <a:solidFill>
            <a:srgbClr val="35B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0"/>
          </a:p>
        </p:txBody>
      </p:sp>
      <p:sp>
        <p:nvSpPr>
          <p:cNvPr id="28" name="正方形/長方形 27">
            <a:extLst>
              <a:ext uri="{FF2B5EF4-FFF2-40B4-BE49-F238E27FC236}">
                <a16:creationId xmlns:a16="http://schemas.microsoft.com/office/drawing/2014/main" id="{6590AAD8-BB29-AD4C-A64C-6088C2E9AFA3}"/>
              </a:ext>
            </a:extLst>
          </p:cNvPr>
          <p:cNvSpPr/>
          <p:nvPr/>
        </p:nvSpPr>
        <p:spPr>
          <a:xfrm>
            <a:off x="2406315" y="5291224"/>
            <a:ext cx="2561443" cy="1794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just">
              <a:lnSpc>
                <a:spcPts val="1740"/>
              </a:lnSpc>
            </a:pPr>
            <a:r>
              <a:rPr kumimoji="1" lang="ja-JP" altLang="en-US" sz="940" b="1">
                <a:solidFill>
                  <a:schemeClr val="tx1"/>
                </a:solidFill>
                <a:latin typeface="MS PMincho" panose="02020600040205080304" pitchFamily="18" charset="-128"/>
                <a:ea typeface="MS PMincho" panose="02020600040205080304" pitchFamily="18" charset="-128"/>
              </a:rPr>
              <a:t>人、ゲームをする人、タブレットで動画を楽しむ人、家族が互いに別々の過ごし方をしていても、ふとしたきっかけで会話が生まれたり、自然とコミュニケーションをとることもできる。個々の時間と家族のコミュニケーションのどちらにも柔軟に対応できる暮らし方が、 </a:t>
            </a:r>
            <a:r>
              <a:rPr kumimoji="1" lang="en-US" altLang="ja-JP" sz="940" b="1" dirty="0">
                <a:solidFill>
                  <a:schemeClr val="tx1"/>
                </a:solidFill>
                <a:latin typeface="MS PMincho" panose="02020600040205080304" pitchFamily="18" charset="-128"/>
                <a:ea typeface="MS PMincho" panose="02020600040205080304" pitchFamily="18" charset="-128"/>
              </a:rPr>
              <a:t>｢</a:t>
            </a:r>
            <a:r>
              <a:rPr kumimoji="1" lang="ja-JP" altLang="en-US" sz="940" b="1">
                <a:solidFill>
                  <a:schemeClr val="tx1"/>
                </a:solidFill>
                <a:latin typeface="MS PMincho" panose="02020600040205080304" pitchFamily="18" charset="-128"/>
                <a:ea typeface="MS PMincho" panose="02020600040205080304" pitchFamily="18" charset="-128"/>
              </a:rPr>
              <a:t>リビ充</a:t>
            </a:r>
            <a:r>
              <a:rPr kumimoji="1" lang="en-US" altLang="ja-JP" sz="940" b="1" dirty="0">
                <a:solidFill>
                  <a:schemeClr val="tx1"/>
                </a:solidFill>
                <a:latin typeface="MS PMincho" panose="02020600040205080304" pitchFamily="18" charset="-128"/>
                <a:ea typeface="MS PMincho" panose="02020600040205080304" pitchFamily="18" charset="-128"/>
              </a:rPr>
              <a:t>｣</a:t>
            </a:r>
            <a:r>
              <a:rPr kumimoji="1" lang="ja-JP" altLang="en-US" sz="940" b="1">
                <a:solidFill>
                  <a:schemeClr val="tx1"/>
                </a:solidFill>
                <a:latin typeface="MS PMincho" panose="02020600040205080304" pitchFamily="18" charset="-128"/>
                <a:ea typeface="MS PMincho" panose="02020600040205080304" pitchFamily="18" charset="-128"/>
              </a:rPr>
              <a:t>スタイルです。そのニーズは、コロナ禍で</a:t>
            </a:r>
            <a:r>
              <a:rPr kumimoji="1" lang="en-US" altLang="ja-JP" sz="940" b="1" dirty="0">
                <a:solidFill>
                  <a:schemeClr val="tx1"/>
                </a:solidFill>
                <a:latin typeface="MS PMincho" panose="02020600040205080304" pitchFamily="18" charset="-128"/>
                <a:ea typeface="MS PMincho" panose="02020600040205080304" pitchFamily="18" charset="-128"/>
              </a:rPr>
              <a:t>｢</a:t>
            </a:r>
            <a:r>
              <a:rPr kumimoji="1" lang="ja-JP" altLang="en-US" sz="940" b="1">
                <a:solidFill>
                  <a:schemeClr val="tx1"/>
                </a:solidFill>
                <a:latin typeface="MS PMincho" panose="02020600040205080304" pitchFamily="18" charset="-128"/>
                <a:ea typeface="MS PMincho" panose="02020600040205080304" pitchFamily="18" charset="-128"/>
              </a:rPr>
              <a:t>おうち時間</a:t>
            </a:r>
            <a:r>
              <a:rPr kumimoji="1" lang="en-US" altLang="ja-JP" sz="940" b="1" dirty="0">
                <a:solidFill>
                  <a:schemeClr val="tx1"/>
                </a:solidFill>
                <a:latin typeface="MS PMincho" panose="02020600040205080304" pitchFamily="18" charset="-128"/>
                <a:ea typeface="MS PMincho" panose="02020600040205080304" pitchFamily="18" charset="-128"/>
              </a:rPr>
              <a:t>｣</a:t>
            </a:r>
            <a:r>
              <a:rPr kumimoji="1" lang="ja-JP" altLang="en-US" sz="940" b="1">
                <a:solidFill>
                  <a:schemeClr val="tx1"/>
                </a:solidFill>
                <a:latin typeface="MS PMincho" panose="02020600040205080304" pitchFamily="18" charset="-128"/>
                <a:ea typeface="MS PMincho" panose="02020600040205080304" pitchFamily="18" charset="-128"/>
              </a:rPr>
              <a:t>が増えたことによりどんどん加速しているようです。</a:t>
            </a:r>
            <a:endParaRPr kumimoji="1" lang="en-US" altLang="ja-JP" sz="940" b="1" spc="-150" dirty="0">
              <a:solidFill>
                <a:schemeClr val="tx1"/>
              </a:solidFill>
              <a:latin typeface="MS PMincho" panose="02020600040205080304" pitchFamily="18" charset="-128"/>
              <a:ea typeface="MS PMincho" panose="02020600040205080304" pitchFamily="18" charset="-128"/>
            </a:endParaRPr>
          </a:p>
        </p:txBody>
      </p:sp>
      <p:cxnSp>
        <p:nvCxnSpPr>
          <p:cNvPr id="31" name="直線コネクタ 30">
            <a:extLst>
              <a:ext uri="{FF2B5EF4-FFF2-40B4-BE49-F238E27FC236}">
                <a16:creationId xmlns:a16="http://schemas.microsoft.com/office/drawing/2014/main" id="{970C672D-527A-8E40-BA23-B61A7625B7FD}"/>
              </a:ext>
            </a:extLst>
          </p:cNvPr>
          <p:cNvCxnSpPr>
            <a:cxnSpLocks/>
          </p:cNvCxnSpPr>
          <p:nvPr/>
        </p:nvCxnSpPr>
        <p:spPr>
          <a:xfrm flipH="1">
            <a:off x="660725" y="7240024"/>
            <a:ext cx="429043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BC92EF4-2D35-4C46-8BE8-11ECEDE5978B}"/>
              </a:ext>
            </a:extLst>
          </p:cNvPr>
          <p:cNvSpPr txBox="1"/>
          <p:nvPr/>
        </p:nvSpPr>
        <p:spPr>
          <a:xfrm>
            <a:off x="4926707" y="3189244"/>
            <a:ext cx="1219393" cy="5935501"/>
          </a:xfrm>
          <a:prstGeom prst="rect">
            <a:avLst/>
          </a:prstGeom>
          <a:noFill/>
        </p:spPr>
        <p:txBody>
          <a:bodyPr vert="eaVert" wrap="square" lIns="90000" rtlCol="0">
            <a:spAutoFit/>
          </a:bodyPr>
          <a:lstStyle/>
          <a:p>
            <a:pPr>
              <a:lnSpc>
                <a:spcPts val="4042"/>
              </a:lnSpc>
            </a:pPr>
            <a:r>
              <a:rPr kumimoji="1" lang="ja-JP" altLang="en-US" sz="3600" b="1" spc="600">
                <a:solidFill>
                  <a:srgbClr val="35B5B0"/>
                </a:solidFill>
                <a:latin typeface="MS PMincho" panose="02020600040205080304" pitchFamily="18" charset="-128"/>
                <a:ea typeface="MS PMincho" panose="02020600040205080304" pitchFamily="18" charset="-128"/>
              </a:rPr>
              <a:t>リビングに</a:t>
            </a:r>
          </a:p>
          <a:p>
            <a:pPr>
              <a:lnSpc>
                <a:spcPts val="4042"/>
              </a:lnSpc>
            </a:pPr>
            <a:r>
              <a:rPr kumimoji="1" lang="ja-JP" altLang="en-US" sz="3600" b="1" spc="600">
                <a:solidFill>
                  <a:srgbClr val="35B5B0"/>
                </a:solidFill>
                <a:latin typeface="MS PMincho" panose="02020600040205080304" pitchFamily="18" charset="-128"/>
                <a:ea typeface="MS PMincho" panose="02020600040205080304" pitchFamily="18" charset="-128"/>
              </a:rPr>
              <a:t>集まりたくなる住まい</a:t>
            </a:r>
          </a:p>
        </p:txBody>
      </p:sp>
      <p:sp>
        <p:nvSpPr>
          <p:cNvPr id="33" name="正方形/長方形 32">
            <a:extLst>
              <a:ext uri="{FF2B5EF4-FFF2-40B4-BE49-F238E27FC236}">
                <a16:creationId xmlns:a16="http://schemas.microsoft.com/office/drawing/2014/main" id="{A90E3385-C187-414D-BB1A-2C247A583D36}"/>
              </a:ext>
            </a:extLst>
          </p:cNvPr>
          <p:cNvSpPr/>
          <p:nvPr/>
        </p:nvSpPr>
        <p:spPr>
          <a:xfrm>
            <a:off x="2819465" y="3189246"/>
            <a:ext cx="1500334" cy="179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lnSpc>
                <a:spcPts val="1740"/>
              </a:lnSpc>
            </a:pPr>
            <a:r>
              <a:rPr kumimoji="1" lang="ja-JP" altLang="en-US" sz="940" b="1">
                <a:solidFill>
                  <a:schemeClr val="tx1"/>
                </a:solidFill>
                <a:latin typeface="MS PMincho" panose="02020600040205080304" pitchFamily="18" charset="-128"/>
                <a:ea typeface="MS PMincho" panose="02020600040205080304" pitchFamily="18" charset="-128"/>
              </a:rPr>
              <a:t>　かつて子どもは大きくなると自分の部屋を欲しがりました。いまはスマートフォン一つあれば個室にこもらなくても、自分の好きな映画や音楽を他の家族と同じ空間で楽しむことができます。同じリビングに居ながら、テレビを観る</a:t>
            </a:r>
            <a:endParaRPr kumimoji="1" lang="en-US" altLang="ja-JP" sz="940" b="1" dirty="0">
              <a:solidFill>
                <a:schemeClr val="tx1"/>
              </a:solidFill>
              <a:latin typeface="MS PMincho" panose="02020600040205080304" pitchFamily="18" charset="-128"/>
              <a:ea typeface="MS PMincho" panose="02020600040205080304" pitchFamily="18" charset="-128"/>
            </a:endParaRPr>
          </a:p>
        </p:txBody>
      </p:sp>
      <p:pic>
        <p:nvPicPr>
          <p:cNvPr id="14" name="図 13" descr="部屋, テーブル が含まれている画像&#10;&#10;自動的に生成された説明">
            <a:extLst>
              <a:ext uri="{FF2B5EF4-FFF2-40B4-BE49-F238E27FC236}">
                <a16:creationId xmlns:a16="http://schemas.microsoft.com/office/drawing/2014/main" id="{5D72E9F2-FA35-8644-948D-779625F64A32}"/>
              </a:ext>
            </a:extLst>
          </p:cNvPr>
          <p:cNvPicPr>
            <a:picLocks noChangeAspect="1"/>
          </p:cNvPicPr>
          <p:nvPr/>
        </p:nvPicPr>
        <p:blipFill>
          <a:blip r:embed="rId3"/>
          <a:stretch>
            <a:fillRect/>
          </a:stretch>
        </p:blipFill>
        <p:spPr>
          <a:xfrm>
            <a:off x="350702" y="2881999"/>
            <a:ext cx="2451144" cy="2257135"/>
          </a:xfrm>
          <a:prstGeom prst="rect">
            <a:avLst/>
          </a:prstGeom>
        </p:spPr>
      </p:pic>
      <p:cxnSp>
        <p:nvCxnSpPr>
          <p:cNvPr id="25" name="直線コネクタ 24">
            <a:extLst>
              <a:ext uri="{FF2B5EF4-FFF2-40B4-BE49-F238E27FC236}">
                <a16:creationId xmlns:a16="http://schemas.microsoft.com/office/drawing/2014/main" id="{B2893997-1E4F-8A42-9000-646A2D7AEAB0}"/>
              </a:ext>
            </a:extLst>
          </p:cNvPr>
          <p:cNvCxnSpPr>
            <a:cxnSpLocks/>
          </p:cNvCxnSpPr>
          <p:nvPr/>
        </p:nvCxnSpPr>
        <p:spPr>
          <a:xfrm flipH="1">
            <a:off x="683851" y="5136904"/>
            <a:ext cx="4189836"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092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TotalTime>
  <Words>457</Words>
  <Application>Microsoft Office PowerPoint</Application>
  <PresentationFormat>ユーザー設定</PresentationFormat>
  <Paragraphs>16</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MS PGothic</vt:lpstr>
      <vt:lpstr>MS PMincho</vt:lpstr>
      <vt:lpstr>MS Gothic</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井口明美</dc:creator>
  <cp:lastModifiedBy>Tanaka Takashi (田中 貴士)</cp:lastModifiedBy>
  <cp:revision>111</cp:revision>
  <cp:lastPrinted>2020-11-24T04:08:36Z</cp:lastPrinted>
  <dcterms:created xsi:type="dcterms:W3CDTF">2020-11-21T02:01:13Z</dcterms:created>
  <dcterms:modified xsi:type="dcterms:W3CDTF">2022-05-24T21:52:20Z</dcterms:modified>
</cp:coreProperties>
</file>